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3" r:id="rId6"/>
    <p:sldId id="262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17314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779" y="0"/>
            <a:ext cx="7896225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9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715" y="0"/>
            <a:ext cx="8276590" cy="664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1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015" y="0"/>
            <a:ext cx="6391910" cy="730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795" y="502920"/>
            <a:ext cx="9666605" cy="63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6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905" y="395605"/>
            <a:ext cx="6864350" cy="511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8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230" y="151765"/>
            <a:ext cx="9295130" cy="611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9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50" y="854075"/>
            <a:ext cx="8242300" cy="514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3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Community Resources &amp; Support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32" y="1466374"/>
            <a:ext cx="4559300" cy="2984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980" y="2037715"/>
            <a:ext cx="4546600" cy="316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7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90" y="241935"/>
            <a:ext cx="4686300" cy="537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518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108</TotalTime>
  <Words>5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Community Resources &amp; Support</vt:lpstr>
      <vt:lpstr>PowerPoint Presentation</vt:lpstr>
    </vt:vector>
  </TitlesOfParts>
  <Company>EPISD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Duran</dc:creator>
  <cp:lastModifiedBy>Pedro Duran</cp:lastModifiedBy>
  <cp:revision>5</cp:revision>
  <dcterms:created xsi:type="dcterms:W3CDTF">2023-09-14T19:26:39Z</dcterms:created>
  <dcterms:modified xsi:type="dcterms:W3CDTF">2023-09-14T21:30:44Z</dcterms:modified>
</cp:coreProperties>
</file>