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3" r:id="rId6"/>
    <p:sldId id="262" r:id="rId7"/>
    <p:sldId id="261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17314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7779" y="0"/>
            <a:ext cx="7896225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99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715" y="0"/>
            <a:ext cx="8276590" cy="664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010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5015" y="0"/>
            <a:ext cx="6391910" cy="7307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8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795" y="502920"/>
            <a:ext cx="9666605" cy="633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6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1905" y="395605"/>
            <a:ext cx="6864350" cy="511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888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4230" y="151765"/>
            <a:ext cx="9295130" cy="611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549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4850" y="854075"/>
            <a:ext cx="8242300" cy="5149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913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Community Resources &amp; Support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432" y="1466374"/>
            <a:ext cx="4559300" cy="29845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80" y="2037715"/>
            <a:ext cx="4546600" cy="316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176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90" y="241935"/>
            <a:ext cx="4686300" cy="537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5184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108</TotalTime>
  <Words>5</Words>
  <Application>Microsoft Office PowerPoint</Application>
  <PresentationFormat>Widescreen</PresentationFormat>
  <Paragraphs>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Community Resources &amp; Support</vt:lpstr>
      <vt:lpstr>PowerPoint Presentation</vt:lpstr>
    </vt:vector>
  </TitlesOfParts>
  <Company>EPISD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Duran</dc:creator>
  <cp:lastModifiedBy>Pedro Duran</cp:lastModifiedBy>
  <cp:revision>5</cp:revision>
  <dcterms:created xsi:type="dcterms:W3CDTF">2023-09-14T19:26:39Z</dcterms:created>
  <dcterms:modified xsi:type="dcterms:W3CDTF">2023-09-14T21:30:44Z</dcterms:modified>
</cp:coreProperties>
</file>